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3" r:id="rId5"/>
    <p:sldMasterId id="2147483703" r:id="rId6"/>
  </p:sldMasterIdLst>
  <p:notesMasterIdLst>
    <p:notesMasterId r:id="rId19"/>
  </p:notesMasterIdLst>
  <p:handoutMasterIdLst>
    <p:handoutMasterId r:id="rId20"/>
  </p:handoutMasterIdLst>
  <p:sldIdLst>
    <p:sldId id="257" r:id="rId7"/>
    <p:sldId id="269" r:id="rId8"/>
    <p:sldId id="271" r:id="rId9"/>
    <p:sldId id="276" r:id="rId10"/>
    <p:sldId id="270" r:id="rId11"/>
    <p:sldId id="268" r:id="rId12"/>
    <p:sldId id="266" r:id="rId13"/>
    <p:sldId id="272" r:id="rId14"/>
    <p:sldId id="273" r:id="rId15"/>
    <p:sldId id="274" r:id="rId16"/>
    <p:sldId id="275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53704-3129-4A88-A77B-C5D6BFC256BB}" v="8" dt="2023-04-17T13:35:06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3"/>
    <p:restoredTop sz="91206"/>
  </p:normalViewPr>
  <p:slideViewPr>
    <p:cSldViewPr snapToGrid="0" snapToObjects="1">
      <p:cViewPr varScale="1">
        <p:scale>
          <a:sx n="92" d="100"/>
          <a:sy n="92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1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len Price" userId="e6522d563b56c704" providerId="LiveId" clId="{F3653704-3129-4A88-A77B-C5D6BFC256BB}"/>
    <pc:docChg chg="undo custSel addSld delSld modSld sldOrd">
      <pc:chgData name="JoEllen Price" userId="e6522d563b56c704" providerId="LiveId" clId="{F3653704-3129-4A88-A77B-C5D6BFC256BB}" dt="2023-04-17T17:01:26.021" v="3380" actId="1076"/>
      <pc:docMkLst>
        <pc:docMk/>
      </pc:docMkLst>
      <pc:sldChg chg="del">
        <pc:chgData name="JoEllen Price" userId="e6522d563b56c704" providerId="LiveId" clId="{F3653704-3129-4A88-A77B-C5D6BFC256BB}" dt="2023-04-17T12:07:03.398" v="319" actId="47"/>
        <pc:sldMkLst>
          <pc:docMk/>
          <pc:sldMk cId="932433319" sldId="256"/>
        </pc:sldMkLst>
      </pc:sldChg>
      <pc:sldChg chg="delSp modSp mod">
        <pc:chgData name="JoEllen Price" userId="e6522d563b56c704" providerId="LiveId" clId="{F3653704-3129-4A88-A77B-C5D6BFC256BB}" dt="2023-04-17T17:01:26.021" v="3380" actId="1076"/>
        <pc:sldMkLst>
          <pc:docMk/>
          <pc:sldMk cId="3663990138" sldId="257"/>
        </pc:sldMkLst>
        <pc:spChg chg="mod">
          <ac:chgData name="JoEllen Price" userId="e6522d563b56c704" providerId="LiveId" clId="{F3653704-3129-4A88-A77B-C5D6BFC256BB}" dt="2023-04-17T17:01:26.021" v="3380" actId="1076"/>
          <ac:spMkLst>
            <pc:docMk/>
            <pc:sldMk cId="3663990138" sldId="257"/>
            <ac:spMk id="2" creationId="{00000000-0000-0000-0000-000000000000}"/>
          </ac:spMkLst>
        </pc:spChg>
        <pc:spChg chg="mod">
          <ac:chgData name="JoEllen Price" userId="e6522d563b56c704" providerId="LiveId" clId="{F3653704-3129-4A88-A77B-C5D6BFC256BB}" dt="2023-04-17T17:01:15.779" v="3379" actId="1076"/>
          <ac:spMkLst>
            <pc:docMk/>
            <pc:sldMk cId="3663990138" sldId="257"/>
            <ac:spMk id="3" creationId="{00000000-0000-0000-0000-000000000000}"/>
          </ac:spMkLst>
        </pc:spChg>
        <pc:picChg chg="mod">
          <ac:chgData name="JoEllen Price" userId="e6522d563b56c704" providerId="LiveId" clId="{F3653704-3129-4A88-A77B-C5D6BFC256BB}" dt="2023-04-17T16:59:32.271" v="3211" actId="1035"/>
          <ac:picMkLst>
            <pc:docMk/>
            <pc:sldMk cId="3663990138" sldId="257"/>
            <ac:picMk id="4" creationId="{00000000-0000-0000-0000-000000000000}"/>
          </ac:picMkLst>
        </pc:picChg>
        <pc:cxnChg chg="del mod">
          <ac:chgData name="JoEllen Price" userId="e6522d563b56c704" providerId="LiveId" clId="{F3653704-3129-4A88-A77B-C5D6BFC256BB}" dt="2023-04-17T17:01:02.224" v="3376" actId="478"/>
          <ac:cxnSpMkLst>
            <pc:docMk/>
            <pc:sldMk cId="3663990138" sldId="257"/>
            <ac:cxnSpMk id="6" creationId="{00000000-0000-0000-0000-000000000000}"/>
          </ac:cxnSpMkLst>
        </pc:cxnChg>
      </pc:sldChg>
      <pc:sldChg chg="del">
        <pc:chgData name="JoEllen Price" userId="e6522d563b56c704" providerId="LiveId" clId="{F3653704-3129-4A88-A77B-C5D6BFC256BB}" dt="2023-04-17T12:50:36.248" v="2340" actId="47"/>
        <pc:sldMkLst>
          <pc:docMk/>
          <pc:sldMk cId="1230264479" sldId="259"/>
        </pc:sldMkLst>
      </pc:sldChg>
      <pc:sldChg chg="del">
        <pc:chgData name="JoEllen Price" userId="e6522d563b56c704" providerId="LiveId" clId="{F3653704-3129-4A88-A77B-C5D6BFC256BB}" dt="2023-04-17T12:40:10.565" v="1354" actId="47"/>
        <pc:sldMkLst>
          <pc:docMk/>
          <pc:sldMk cId="4073177460" sldId="260"/>
        </pc:sldMkLst>
      </pc:sldChg>
      <pc:sldChg chg="del">
        <pc:chgData name="JoEllen Price" userId="e6522d563b56c704" providerId="LiveId" clId="{F3653704-3129-4A88-A77B-C5D6BFC256BB}" dt="2023-04-17T12:07:06.931" v="320" actId="47"/>
        <pc:sldMkLst>
          <pc:docMk/>
          <pc:sldMk cId="1671900911" sldId="263"/>
        </pc:sldMkLst>
      </pc:sldChg>
      <pc:sldChg chg="del">
        <pc:chgData name="JoEllen Price" userId="e6522d563b56c704" providerId="LiveId" clId="{F3653704-3129-4A88-A77B-C5D6BFC256BB}" dt="2023-04-17T12:07:12.043" v="321" actId="47"/>
        <pc:sldMkLst>
          <pc:docMk/>
          <pc:sldMk cId="939186016" sldId="265"/>
        </pc:sldMkLst>
      </pc:sldChg>
      <pc:sldChg chg="addSp delSp modSp mod">
        <pc:chgData name="JoEllen Price" userId="e6522d563b56c704" providerId="LiveId" clId="{F3653704-3129-4A88-A77B-C5D6BFC256BB}" dt="2023-04-17T15:19:43.054" v="3077" actId="14100"/>
        <pc:sldMkLst>
          <pc:docMk/>
          <pc:sldMk cId="145028851" sldId="266"/>
        </pc:sldMkLst>
        <pc:spChg chg="mod">
          <ac:chgData name="JoEllen Price" userId="e6522d563b56c704" providerId="LiveId" clId="{F3653704-3129-4A88-A77B-C5D6BFC256BB}" dt="2023-04-17T13:34:12.672" v="2773" actId="20577"/>
          <ac:spMkLst>
            <pc:docMk/>
            <pc:sldMk cId="145028851" sldId="266"/>
            <ac:spMk id="2" creationId="{00000000-0000-0000-0000-000000000000}"/>
          </ac:spMkLst>
        </pc:spChg>
        <pc:picChg chg="add mod">
          <ac:chgData name="JoEllen Price" userId="e6522d563b56c704" providerId="LiveId" clId="{F3653704-3129-4A88-A77B-C5D6BFC256BB}" dt="2023-04-17T15:19:43.054" v="3077" actId="14100"/>
          <ac:picMkLst>
            <pc:docMk/>
            <pc:sldMk cId="145028851" sldId="266"/>
            <ac:picMk id="4" creationId="{22055E1B-B7C8-83B7-0CD4-95B6F4B0F695}"/>
          </ac:picMkLst>
        </pc:picChg>
        <pc:picChg chg="del mod">
          <ac:chgData name="JoEllen Price" userId="e6522d563b56c704" providerId="LiveId" clId="{F3653704-3129-4A88-A77B-C5D6BFC256BB}" dt="2023-04-17T15:18:45.394" v="3052" actId="478"/>
          <ac:picMkLst>
            <pc:docMk/>
            <pc:sldMk cId="145028851" sldId="266"/>
            <ac:picMk id="5" creationId="{1C63FFDA-F9D0-B395-8C31-20CDA200BFCC}"/>
          </ac:picMkLst>
        </pc:picChg>
        <pc:picChg chg="add del mod">
          <ac:chgData name="JoEllen Price" userId="e6522d563b56c704" providerId="LiveId" clId="{F3653704-3129-4A88-A77B-C5D6BFC256BB}" dt="2023-04-17T15:19:31.313" v="3072" actId="478"/>
          <ac:picMkLst>
            <pc:docMk/>
            <pc:sldMk cId="145028851" sldId="266"/>
            <ac:picMk id="7" creationId="{BC45EE3F-3613-7992-54C0-4E2BD0F18223}"/>
          </ac:picMkLst>
        </pc:picChg>
        <pc:picChg chg="add mod">
          <ac:chgData name="JoEllen Price" userId="e6522d563b56c704" providerId="LiveId" clId="{F3653704-3129-4A88-A77B-C5D6BFC256BB}" dt="2023-04-17T15:19:39.122" v="3076" actId="14100"/>
          <ac:picMkLst>
            <pc:docMk/>
            <pc:sldMk cId="145028851" sldId="266"/>
            <ac:picMk id="9" creationId="{79A88C0D-15DE-047C-2C73-04BD41D67B54}"/>
          </ac:picMkLst>
        </pc:picChg>
      </pc:sldChg>
      <pc:sldChg chg="del">
        <pc:chgData name="JoEllen Price" userId="e6522d563b56c704" providerId="LiveId" clId="{F3653704-3129-4A88-A77B-C5D6BFC256BB}" dt="2023-04-17T13:33:52.835" v="2736" actId="47"/>
        <pc:sldMkLst>
          <pc:docMk/>
          <pc:sldMk cId="3786487701" sldId="267"/>
        </pc:sldMkLst>
      </pc:sldChg>
      <pc:sldChg chg="modSp mod">
        <pc:chgData name="JoEllen Price" userId="e6522d563b56c704" providerId="LiveId" clId="{F3653704-3129-4A88-A77B-C5D6BFC256BB}" dt="2023-04-17T15:24:43.674" v="3098" actId="20577"/>
        <pc:sldMkLst>
          <pc:docMk/>
          <pc:sldMk cId="1773451944" sldId="269"/>
        </pc:sldMkLst>
        <pc:spChg chg="mod">
          <ac:chgData name="JoEllen Price" userId="e6522d563b56c704" providerId="LiveId" clId="{F3653704-3129-4A88-A77B-C5D6BFC256BB}" dt="2023-04-17T15:24:43.674" v="3098" actId="20577"/>
          <ac:spMkLst>
            <pc:docMk/>
            <pc:sldMk cId="1773451944" sldId="269"/>
            <ac:spMk id="3" creationId="{00000000-0000-0000-0000-000000000000}"/>
          </ac:spMkLst>
        </pc:spChg>
      </pc:sldChg>
      <pc:sldChg chg="modSp mod">
        <pc:chgData name="JoEllen Price" userId="e6522d563b56c704" providerId="LiveId" clId="{F3653704-3129-4A88-A77B-C5D6BFC256BB}" dt="2023-04-17T15:25:08.449" v="3099" actId="5793"/>
        <pc:sldMkLst>
          <pc:docMk/>
          <pc:sldMk cId="3657519731" sldId="270"/>
        </pc:sldMkLst>
        <pc:spChg chg="mod">
          <ac:chgData name="JoEllen Price" userId="e6522d563b56c704" providerId="LiveId" clId="{F3653704-3129-4A88-A77B-C5D6BFC256BB}" dt="2023-04-17T15:25:08.449" v="3099" actId="5793"/>
          <ac:spMkLst>
            <pc:docMk/>
            <pc:sldMk cId="3657519731" sldId="270"/>
            <ac:spMk id="3" creationId="{00000000-0000-0000-0000-000000000000}"/>
          </ac:spMkLst>
        </pc:spChg>
      </pc:sldChg>
      <pc:sldChg chg="modSp mod">
        <pc:chgData name="JoEllen Price" userId="e6522d563b56c704" providerId="LiveId" clId="{F3653704-3129-4A88-A77B-C5D6BFC256BB}" dt="2023-04-17T13:40:22.086" v="2880" actId="20577"/>
        <pc:sldMkLst>
          <pc:docMk/>
          <pc:sldMk cId="2444031393" sldId="271"/>
        </pc:sldMkLst>
        <pc:spChg chg="mod">
          <ac:chgData name="JoEllen Price" userId="e6522d563b56c704" providerId="LiveId" clId="{F3653704-3129-4A88-A77B-C5D6BFC256BB}" dt="2023-04-17T13:40:22.086" v="2880" actId="20577"/>
          <ac:spMkLst>
            <pc:docMk/>
            <pc:sldMk cId="2444031393" sldId="271"/>
            <ac:spMk id="3" creationId="{00000000-0000-0000-0000-000000000000}"/>
          </ac:spMkLst>
        </pc:spChg>
        <pc:spChg chg="mod">
          <ac:chgData name="JoEllen Price" userId="e6522d563b56c704" providerId="LiveId" clId="{F3653704-3129-4A88-A77B-C5D6BFC256BB}" dt="2023-04-17T13:39:54.287" v="2866" actId="20577"/>
          <ac:spMkLst>
            <pc:docMk/>
            <pc:sldMk cId="2444031393" sldId="271"/>
            <ac:spMk id="6" creationId="{9E2D6332-FFD8-2142-B083-69594781D24A}"/>
          </ac:spMkLst>
        </pc:spChg>
      </pc:sldChg>
      <pc:sldChg chg="modSp mod">
        <pc:chgData name="JoEllen Price" userId="e6522d563b56c704" providerId="LiveId" clId="{F3653704-3129-4A88-A77B-C5D6BFC256BB}" dt="2023-04-17T15:25:39.002" v="3102" actId="15"/>
        <pc:sldMkLst>
          <pc:docMk/>
          <pc:sldMk cId="2592982554" sldId="272"/>
        </pc:sldMkLst>
        <pc:spChg chg="mod">
          <ac:chgData name="JoEllen Price" userId="e6522d563b56c704" providerId="LiveId" clId="{F3653704-3129-4A88-A77B-C5D6BFC256BB}" dt="2023-04-17T15:25:39.002" v="3102" actId="15"/>
          <ac:spMkLst>
            <pc:docMk/>
            <pc:sldMk cId="2592982554" sldId="272"/>
            <ac:spMk id="3" creationId="{00000000-0000-0000-0000-000000000000}"/>
          </ac:spMkLst>
        </pc:spChg>
        <pc:spChg chg="mod">
          <ac:chgData name="JoEllen Price" userId="e6522d563b56c704" providerId="LiveId" clId="{F3653704-3129-4A88-A77B-C5D6BFC256BB}" dt="2023-04-17T13:43:59.315" v="2892" actId="14100"/>
          <ac:spMkLst>
            <pc:docMk/>
            <pc:sldMk cId="2592982554" sldId="272"/>
            <ac:spMk id="6" creationId="{9E2D6332-FFD8-2142-B083-69594781D24A}"/>
          </ac:spMkLst>
        </pc:spChg>
      </pc:sldChg>
      <pc:sldChg chg="modSp mod">
        <pc:chgData name="JoEllen Price" userId="e6522d563b56c704" providerId="LiveId" clId="{F3653704-3129-4A88-A77B-C5D6BFC256BB}" dt="2023-04-17T13:34:24.370" v="2774" actId="20577"/>
        <pc:sldMkLst>
          <pc:docMk/>
          <pc:sldMk cId="815981828" sldId="273"/>
        </pc:sldMkLst>
        <pc:spChg chg="mod">
          <ac:chgData name="JoEllen Price" userId="e6522d563b56c704" providerId="LiveId" clId="{F3653704-3129-4A88-A77B-C5D6BFC256BB}" dt="2023-04-17T12:50:53.871" v="2342" actId="20577"/>
          <ac:spMkLst>
            <pc:docMk/>
            <pc:sldMk cId="815981828" sldId="273"/>
            <ac:spMk id="3" creationId="{00000000-0000-0000-0000-000000000000}"/>
          </ac:spMkLst>
        </pc:spChg>
        <pc:spChg chg="mod">
          <ac:chgData name="JoEllen Price" userId="e6522d563b56c704" providerId="LiveId" clId="{F3653704-3129-4A88-A77B-C5D6BFC256BB}" dt="2023-04-17T13:34:24.370" v="2774" actId="20577"/>
          <ac:spMkLst>
            <pc:docMk/>
            <pc:sldMk cId="815981828" sldId="273"/>
            <ac:spMk id="6" creationId="{9E2D6332-FFD8-2142-B083-69594781D24A}"/>
          </ac:spMkLst>
        </pc:spChg>
      </pc:sldChg>
      <pc:sldChg chg="modSp add mod">
        <pc:chgData name="JoEllen Price" userId="e6522d563b56c704" providerId="LiveId" clId="{F3653704-3129-4A88-A77B-C5D6BFC256BB}" dt="2023-04-17T15:29:11.424" v="3118" actId="14100"/>
        <pc:sldMkLst>
          <pc:docMk/>
          <pc:sldMk cId="62042835" sldId="274"/>
        </pc:sldMkLst>
        <pc:spChg chg="mod">
          <ac:chgData name="JoEllen Price" userId="e6522d563b56c704" providerId="LiveId" clId="{F3653704-3129-4A88-A77B-C5D6BFC256BB}" dt="2023-04-17T15:29:11.424" v="3118" actId="14100"/>
          <ac:spMkLst>
            <pc:docMk/>
            <pc:sldMk cId="62042835" sldId="274"/>
            <ac:spMk id="3" creationId="{00000000-0000-0000-0000-000000000000}"/>
          </ac:spMkLst>
        </pc:spChg>
        <pc:spChg chg="mod">
          <ac:chgData name="JoEllen Price" userId="e6522d563b56c704" providerId="LiveId" clId="{F3653704-3129-4A88-A77B-C5D6BFC256BB}" dt="2023-04-17T15:29:04.551" v="3117" actId="1037"/>
          <ac:spMkLst>
            <pc:docMk/>
            <pc:sldMk cId="62042835" sldId="274"/>
            <ac:spMk id="6" creationId="{9E2D6332-FFD8-2142-B083-69594781D24A}"/>
          </ac:spMkLst>
        </pc:spChg>
      </pc:sldChg>
      <pc:sldChg chg="addSp delSp modSp add mod">
        <pc:chgData name="JoEllen Price" userId="e6522d563b56c704" providerId="LiveId" clId="{F3653704-3129-4A88-A77B-C5D6BFC256BB}" dt="2023-04-17T12:44:12.650" v="1685" actId="1076"/>
        <pc:sldMkLst>
          <pc:docMk/>
          <pc:sldMk cId="826463744" sldId="275"/>
        </pc:sldMkLst>
        <pc:spChg chg="del">
          <ac:chgData name="JoEllen Price" userId="e6522d563b56c704" providerId="LiveId" clId="{F3653704-3129-4A88-A77B-C5D6BFC256BB}" dt="2023-04-17T12:36:50.198" v="1327" actId="478"/>
          <ac:spMkLst>
            <pc:docMk/>
            <pc:sldMk cId="826463744" sldId="275"/>
            <ac:spMk id="3" creationId="{00000000-0000-0000-0000-000000000000}"/>
          </ac:spMkLst>
        </pc:spChg>
        <pc:spChg chg="add del mod">
          <ac:chgData name="JoEllen Price" userId="e6522d563b56c704" providerId="LiveId" clId="{F3653704-3129-4A88-A77B-C5D6BFC256BB}" dt="2023-04-17T12:36:53.769" v="1328" actId="478"/>
          <ac:spMkLst>
            <pc:docMk/>
            <pc:sldMk cId="826463744" sldId="275"/>
            <ac:spMk id="4" creationId="{70CB4ACD-FEA9-9B62-295E-ADC3BA6649D7}"/>
          </ac:spMkLst>
        </pc:spChg>
        <pc:spChg chg="mod">
          <ac:chgData name="JoEllen Price" userId="e6522d563b56c704" providerId="LiveId" clId="{F3653704-3129-4A88-A77B-C5D6BFC256BB}" dt="2023-04-17T12:38:00.909" v="1349" actId="20577"/>
          <ac:spMkLst>
            <pc:docMk/>
            <pc:sldMk cId="826463744" sldId="275"/>
            <ac:spMk id="6" creationId="{9E2D6332-FFD8-2142-B083-69594781D24A}"/>
          </ac:spMkLst>
        </pc:spChg>
        <pc:spChg chg="add mod">
          <ac:chgData name="JoEllen Price" userId="e6522d563b56c704" providerId="LiveId" clId="{F3653704-3129-4A88-A77B-C5D6BFC256BB}" dt="2023-04-17T12:44:01.219" v="1664" actId="20577"/>
          <ac:spMkLst>
            <pc:docMk/>
            <pc:sldMk cId="826463744" sldId="275"/>
            <ac:spMk id="11" creationId="{3A7B5FD0-1DE4-9396-B078-F3C506CAB799}"/>
          </ac:spMkLst>
        </pc:spChg>
        <pc:picChg chg="add del">
          <ac:chgData name="JoEllen Price" userId="e6522d563b56c704" providerId="LiveId" clId="{F3653704-3129-4A88-A77B-C5D6BFC256BB}" dt="2023-04-17T12:39:52.257" v="1351" actId="478"/>
          <ac:picMkLst>
            <pc:docMk/>
            <pc:sldMk cId="826463744" sldId="275"/>
            <ac:picMk id="8" creationId="{CBEB9AE5-15D4-E3AD-66C9-D3B0855B4436}"/>
          </ac:picMkLst>
        </pc:picChg>
        <pc:picChg chg="add mod">
          <ac:chgData name="JoEllen Price" userId="e6522d563b56c704" providerId="LiveId" clId="{F3653704-3129-4A88-A77B-C5D6BFC256BB}" dt="2023-04-17T12:44:12.650" v="1685" actId="1076"/>
          <ac:picMkLst>
            <pc:docMk/>
            <pc:sldMk cId="826463744" sldId="275"/>
            <ac:picMk id="10" creationId="{AA9F33C6-4A8D-CC97-AA73-0E860E15FEA7}"/>
          </ac:picMkLst>
        </pc:picChg>
        <pc:picChg chg="add del">
          <ac:chgData name="JoEllen Price" userId="e6522d563b56c704" providerId="LiveId" clId="{F3653704-3129-4A88-A77B-C5D6BFC256BB}" dt="2023-04-17T12:43:38.294" v="1656" actId="478"/>
          <ac:picMkLst>
            <pc:docMk/>
            <pc:sldMk cId="826463744" sldId="275"/>
            <ac:picMk id="13" creationId="{CDEF0742-CF22-7CCE-9A6C-19F89BA05BC7}"/>
          </ac:picMkLst>
        </pc:picChg>
        <pc:picChg chg="add mod">
          <ac:chgData name="JoEllen Price" userId="e6522d563b56c704" providerId="LiveId" clId="{F3653704-3129-4A88-A77B-C5D6BFC256BB}" dt="2023-04-17T12:44:07.263" v="1684" actId="1035"/>
          <ac:picMkLst>
            <pc:docMk/>
            <pc:sldMk cId="826463744" sldId="275"/>
            <ac:picMk id="15" creationId="{B5856EA2-6354-BF42-38EB-E86DFC5B75CD}"/>
          </ac:picMkLst>
        </pc:picChg>
      </pc:sldChg>
      <pc:sldChg chg="modSp add mod ord">
        <pc:chgData name="JoEllen Price" userId="e6522d563b56c704" providerId="LiveId" clId="{F3653704-3129-4A88-A77B-C5D6BFC256BB}" dt="2023-04-17T16:02:18.544" v="3173" actId="1076"/>
        <pc:sldMkLst>
          <pc:docMk/>
          <pc:sldMk cId="2743699852" sldId="276"/>
        </pc:sldMkLst>
        <pc:spChg chg="mod">
          <ac:chgData name="JoEllen Price" userId="e6522d563b56c704" providerId="LiveId" clId="{F3653704-3129-4A88-A77B-C5D6BFC256BB}" dt="2023-04-17T16:02:18.544" v="3173" actId="1076"/>
          <ac:spMkLst>
            <pc:docMk/>
            <pc:sldMk cId="2743699852" sldId="276"/>
            <ac:spMk id="3" creationId="{00000000-0000-0000-0000-000000000000}"/>
          </ac:spMkLst>
        </pc:spChg>
        <pc:spChg chg="mod">
          <ac:chgData name="JoEllen Price" userId="e6522d563b56c704" providerId="LiveId" clId="{F3653704-3129-4A88-A77B-C5D6BFC256BB}" dt="2023-04-17T12:50:11.687" v="2337" actId="20577"/>
          <ac:spMkLst>
            <pc:docMk/>
            <pc:sldMk cId="2743699852" sldId="276"/>
            <ac:spMk id="6" creationId="{9E2D6332-FFD8-2142-B083-69594781D24A}"/>
          </ac:spMkLst>
        </pc:spChg>
      </pc:sldChg>
      <pc:sldMasterChg chg="delSldLayout">
        <pc:chgData name="JoEllen Price" userId="e6522d563b56c704" providerId="LiveId" clId="{F3653704-3129-4A88-A77B-C5D6BFC256BB}" dt="2023-04-17T12:07:03.398" v="319" actId="47"/>
        <pc:sldMasterMkLst>
          <pc:docMk/>
          <pc:sldMasterMk cId="309353015" sldId="2147483672"/>
        </pc:sldMasterMkLst>
        <pc:sldLayoutChg chg="del">
          <pc:chgData name="JoEllen Price" userId="e6522d563b56c704" providerId="LiveId" clId="{F3653704-3129-4A88-A77B-C5D6BFC256BB}" dt="2023-04-17T12:07:03.398" v="319" actId="47"/>
          <pc:sldLayoutMkLst>
            <pc:docMk/>
            <pc:sldMasterMk cId="309353015" sldId="2147483672"/>
            <pc:sldLayoutMk cId="1069135581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accent3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929425" y="458788"/>
            <a:ext cx="928579" cy="2732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53BC-9D8C-A849-8082-D0F7B2EAD88E}" type="datetimeFigureOut">
              <a:rPr lang="en-US" smtClean="0">
                <a:latin typeface="Avenir Medium" charset="0"/>
                <a:ea typeface="Avenir Medium" charset="0"/>
                <a:cs typeface="Avenir Medium" charset="0"/>
              </a:rPr>
              <a:t>4/17/2023</a:t>
            </a:fld>
            <a:endParaRPr lang="en-US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chemeClr val="accent3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99672" y="1"/>
            <a:ext cx="75674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3262-5012-2242-9F26-6EF15EA7F5F3}" type="slidenum">
              <a:rPr lang="en-US" smtClean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rPr>
              <a:t>‹#›</a:t>
            </a:fld>
            <a:endParaRPr lang="en-US" dirty="0">
              <a:solidFill>
                <a:schemeClr val="accent3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9" t="88107"/>
          <a:stretch/>
        </p:blipFill>
        <p:spPr>
          <a:xfrm>
            <a:off x="3321270" y="8685213"/>
            <a:ext cx="3536731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6200" y="29429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C0765699-D5DE-034B-B5A6-D2DD4DCC45E2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1"/>
            <a:ext cx="2971800" cy="2942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1B6BC583-FDF6-2342-AD4B-08A208A729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7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381" y="2911951"/>
            <a:ext cx="2217683" cy="149139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106563" y="3791509"/>
            <a:ext cx="639668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106562" y="831639"/>
            <a:ext cx="6561437" cy="28601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6000" b="1" i="0" baseline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Title goes here.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106862" y="3891204"/>
            <a:ext cx="6561137" cy="1570038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 charset="0"/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 nice subtitle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209126"/>
            <a:ext cx="3198812" cy="3659862"/>
          </a:xfrm>
        </p:spPr>
        <p:txBody>
          <a:bodyPr anchor="t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5513-894F-764A-A324-A8FF985DD4E6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200104" cy="970467"/>
          </a:xfrm>
        </p:spPr>
        <p:txBody>
          <a:bodyPr anchor="b">
            <a:normAutofit/>
          </a:bodyPr>
          <a:lstStyle>
            <a:lvl1pPr>
              <a:defRPr sz="28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Title goes here.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883972" y="987425"/>
            <a:ext cx="6368228" cy="4881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209126"/>
            <a:ext cx="3198812" cy="3659862"/>
          </a:xfrm>
        </p:spPr>
        <p:txBody>
          <a:bodyPr anchor="t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DEEC-492C-ED45-8E03-0A8A0FCA30E4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200104" cy="970467"/>
          </a:xfrm>
        </p:spPr>
        <p:txBody>
          <a:bodyPr anchor="b">
            <a:normAutofit/>
          </a:bodyPr>
          <a:lstStyle>
            <a:lvl1pPr>
              <a:defRPr sz="28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Title goes here.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883972" y="0"/>
            <a:ext cx="7308028" cy="6857999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dirty="0"/>
              <a:t>A nice picture can go here</a:t>
            </a:r>
          </a:p>
        </p:txBody>
      </p:sp>
    </p:spTree>
    <p:extLst>
      <p:ext uri="{BB962C8B-B14F-4D97-AF65-F5344CB8AC3E}">
        <p14:creationId xmlns:p14="http://schemas.microsoft.com/office/powerpoint/2010/main" val="14017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9248330" cy="6858001"/>
          </a:xfrm>
        </p:spPr>
        <p:txBody>
          <a:bodyPr/>
          <a:lstStyle>
            <a:lvl1pPr>
              <a:lnSpc>
                <a:spcPct val="85000"/>
              </a:lnSpc>
              <a:defRPr b="1" i="0" spc="30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01D0F-D918-734D-BF98-31171A9B8527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D082E-48EA-DC44-AB29-B113D25A2F8F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920170" y="790689"/>
            <a:ext cx="6310814" cy="527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5pPr>
            <a:lvl7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7pPr>
            <a:lvl9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5D6287-4A64-234F-B88A-DDE33279A6AE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8598" y="2329031"/>
            <a:ext cx="8634804" cy="265176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11500" baseline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EF81A-83D2-1343-8D33-C876EE9652BE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52-9035-644B-A41F-3704686F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713B-2E10-9247-85CC-9A7F9FD20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FD78-A95A-C346-9364-4E5CE04D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F372-6359-6D42-9CEC-F5F426B1D10E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2E4B-4A39-DE40-B75A-C882F391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6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C0B9-8638-A749-AAE5-32F5A318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9D53-2D5A-1E4C-8A7B-854275DE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0B6E-9A4D-0743-8AC2-520A3FD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740E-18B7-0546-B642-9570B27504EA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7103-3738-4748-B1D9-9E41F1A9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0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DA43-9C4C-5D4B-B3CD-8964BD3F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3EF1-6480-F540-9B10-0D6C45655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AAE03-809D-494C-99BB-120360CB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56B67-70AD-0544-BE62-85FEBAB7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14D-70C7-C646-A0F0-818CD21F627B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1ACA-E831-BC41-B822-504FD6A0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1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B888-6B0B-9849-90A3-FB50BBE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866776"/>
            <a:ext cx="11519322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73ABB-A515-C944-B7EC-4FC2FEE4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10" y="1840189"/>
            <a:ext cx="61589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6A256-8FD7-6147-81B2-FD4ADB08C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10" y="2664101"/>
            <a:ext cx="61589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57E43-3476-6649-9856-6F5C9C84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7847" y="1840189"/>
            <a:ext cx="61892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4AB94-37BE-4F49-AE6A-3015D520A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847" y="2664101"/>
            <a:ext cx="61892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877D9-5F0D-9C42-A3D2-EAEF8BEC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35E9-D44A-8643-B389-1C062CBA92D8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C2D2-EC27-3D4E-8969-5A8609C8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68EE-4F6C-0647-BD0A-57F0EAF75A58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 nice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go here.</a:t>
            </a:r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9DDB-F680-FF44-9A59-5287753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847A4-1986-2544-BC65-D415982D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36F2-ADAD-BF45-A1D8-EBB335B49CE2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AAB4-9018-7D46-A457-EBFEDCDE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7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D413-90FB-244F-B8AF-CB6F9D8C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01B2-5218-B540-889C-696805473232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F216B-8F0B-3948-951A-9A516CC5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65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B259-270B-554E-A7D9-4AEBA72E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478F-0E58-CC4A-B268-37378D4E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40A82-9BDC-1C4E-97AA-9A0E132C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2A920-D4BF-0447-B526-8C6E4FA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16A-70EB-924C-B688-7DF5EB95F9DF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230E-8AFD-794E-BC7B-228D2C2F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95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DE41-2492-994C-9B9A-27653298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FD14F-DDB7-EC45-A596-07903D473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848A-CB23-6943-85D0-0BD8368C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38800-1B73-F748-9B18-8AD7035D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0C85-57BC-5648-ACC5-5E79E7BECF8B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91BA-7CE3-2D49-881C-485D965A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7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52-9035-644B-A41F-3704686F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713B-2E10-9247-85CC-9A7F9FD20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FD78-A95A-C346-9364-4E5CE04D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204-209F-9C40-9B88-DBBF3208A878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2E4B-4A39-DE40-B75A-C882F391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C3A9-15BC-2E4D-BC88-23B7558A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508" y="317375"/>
            <a:ext cx="876623" cy="263650"/>
          </a:xfrm>
          <a:prstGeom prst="rect">
            <a:avLst/>
          </a:prstGeom>
        </p:spPr>
        <p:txBody>
          <a:bodyPr/>
          <a:lstStyle/>
          <a:p>
            <a:fld id="{9B3D46C1-1EED-0E4A-8C63-0EFC12332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2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C0B9-8638-A749-AAE5-32F5A318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9D53-2D5A-1E4C-8A7B-854275DE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0B6E-9A4D-0743-8AC2-520A3FD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BC1B-ACB5-8D4D-B7B8-B7C0E963E3BB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7103-3738-4748-B1D9-9E41F1A9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07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DA43-9C4C-5D4B-B3CD-8964BD3F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3EF1-6480-F540-9B10-0D6C45655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AAE03-809D-494C-99BB-120360CB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56B67-70AD-0544-BE62-85FEBAB7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BDEA-E505-2841-B1FE-E92D833FD8F5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1ACA-E831-BC41-B822-504FD6A0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B888-6B0B-9849-90A3-FB50BBE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866776"/>
            <a:ext cx="11519322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73ABB-A515-C944-B7EC-4FC2FEE4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10" y="1840189"/>
            <a:ext cx="61589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6A256-8FD7-6147-81B2-FD4ADB08C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10" y="2664101"/>
            <a:ext cx="61589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57E43-3476-6649-9856-6F5C9C84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7847" y="1840189"/>
            <a:ext cx="61892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4AB94-37BE-4F49-AE6A-3015D520A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847" y="2664101"/>
            <a:ext cx="61892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877D9-5F0D-9C42-A3D2-EAEF8BEC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6F58-6ACA-2744-A837-901E380C64E9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C2D2-EC27-3D4E-8969-5A8609C8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33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9DDB-F680-FF44-9A59-5287753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847A4-1986-2544-BC65-D415982D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94CB-A2FF-2B4D-9500-FB4964CCA202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AAB4-9018-7D46-A457-EBFEDCDE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00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D413-90FB-244F-B8AF-CB6F9D8C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0A4-742E-514E-91B2-8A06E175F05D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F216B-8F0B-3948-951A-9A516CC5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8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CD3-B087-8548-96ED-EAE0EAE1C35B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B259-270B-554E-A7D9-4AEBA72E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478F-0E58-CC4A-B268-37378D4E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40A82-9BDC-1C4E-97AA-9A0E132C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2A920-D4BF-0447-B526-8C6E4FA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9D6-D11E-B748-BE8B-E5CDFD9ED2BD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230E-8AFD-794E-BC7B-228D2C2F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48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DE41-2492-994C-9B9A-27653298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FD14F-DDB7-EC45-A596-07903D473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848A-CB23-6943-85D0-0BD8368C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38800-1B73-F748-9B18-8AD7035D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B308-2F20-A14E-8872-F1837B9085C0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91BA-7CE3-2D49-881C-485D965A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3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EAACC-4622-6F49-A539-615950FBDF5A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9248330" cy="6858001"/>
          </a:xfrm>
        </p:spPr>
        <p:txBody>
          <a:bodyPr/>
          <a:lstStyle>
            <a:lvl1pPr>
              <a:lnSpc>
                <a:spcPct val="85000"/>
              </a:lnSpc>
              <a:defRPr b="1" i="0" spc="300" baseline="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6320" y="2232660"/>
            <a:ext cx="45491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505" y="2232660"/>
            <a:ext cx="4549140" cy="3586004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C1B9-4D6D-F74B-BF67-6F8F31E31DB2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38226" y="1249073"/>
            <a:ext cx="4548187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583458" y="1249073"/>
            <a:ext cx="4548187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00D-67A5-114C-9295-0EF661889BFE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232660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47965" y="2232660"/>
            <a:ext cx="3064415" cy="358600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373205" y="2241947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49140" y="1326805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373205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063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AFDF-4414-A141-A7B3-A74847E46639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036320" y="2232660"/>
            <a:ext cx="45491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82505" y="2232660"/>
            <a:ext cx="4549140" cy="3586004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75366" y="160020"/>
            <a:ext cx="6903166" cy="350521"/>
          </a:xfrm>
        </p:spPr>
        <p:txBody>
          <a:bodyPr>
            <a:noAutofit/>
          </a:bodyPr>
          <a:lstStyle>
            <a:lvl1pPr>
              <a:defRPr sz="2000" b="0" i="0" spc="30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ADD A MAIN TITLE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31388" y="1323825"/>
            <a:ext cx="4554071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582503" y="1323824"/>
            <a:ext cx="4549141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819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80C4-AB35-BF4D-B9B4-55DB25AEF489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232660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47965" y="2232660"/>
            <a:ext cx="3064415" cy="358600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373205" y="2241947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75259" y="160020"/>
            <a:ext cx="9108589" cy="350520"/>
          </a:xfrm>
        </p:spPr>
        <p:txBody>
          <a:bodyPr>
            <a:noAutofit/>
          </a:bodyPr>
          <a:lstStyle>
            <a:lvl1pPr>
              <a:defRPr sz="2000" b="0" i="0" spc="30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ADD A MAIN TITLE HERE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49140" y="1326805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373205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8193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/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352B-458C-B747-BAB2-AE015B33F5A7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56" y="1143000"/>
            <a:ext cx="10057764" cy="4960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70778" y="160020"/>
            <a:ext cx="9265920" cy="3505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spc="300" baseline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ADD A 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759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0170" y="790689"/>
            <a:ext cx="6310814" cy="527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1934" y="6445553"/>
            <a:ext cx="806755" cy="175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EDB3CD05-88C6-9544-9DF4-7E6154427EC7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8690" y="6447459"/>
            <a:ext cx="3101310" cy="173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-1"/>
            <a:ext cx="3200400" cy="6858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nice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go here.</a:t>
            </a:r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78" r:id="rId4"/>
    <p:sldLayoutId id="2147483676" r:id="rId5"/>
    <p:sldLayoutId id="2147483683" r:id="rId6"/>
    <p:sldLayoutId id="2147483685" r:id="rId7"/>
    <p:sldLayoutId id="2147483684" r:id="rId8"/>
    <p:sldLayoutId id="2147483682" r:id="rId9"/>
    <p:sldLayoutId id="2147483680" r:id="rId10"/>
    <p:sldLayoutId id="2147483690" r:id="rId11"/>
    <p:sldLayoutId id="2147483687" r:id="rId12"/>
    <p:sldLayoutId id="2147483686" r:id="rId13"/>
    <p:sldLayoutId id="2147483688" r:id="rId14"/>
    <p:sldLayoutId id="214748368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Tx/>
        <a:buNone/>
        <a:tabLst/>
        <a:defRPr sz="3200" b="0" i="0" kern="1200" baseline="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4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C97BE-4483-194D-8EDA-16B2DAEC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059B4-8F6A-8441-A9ED-A15D558D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6" y="2147927"/>
            <a:ext cx="11436626" cy="410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▶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Click to add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3BDC-141E-B142-96C1-5A14C7E62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52005" y="317375"/>
            <a:ext cx="873670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algn="ctr"/>
            <a:fld id="{3FF28022-D0D4-6E46-AD91-4307A494602F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61F4-6C5C-E841-B9AE-3032B35C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2575E-57D4-214A-83F5-B4E99A5079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868" y="331663"/>
            <a:ext cx="2737922" cy="2350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38526D-790A-3C41-B2AA-2885049CE6E8}"/>
              </a:ext>
            </a:extLst>
          </p:cNvPr>
          <p:cNvCxnSpPr/>
          <p:nvPr userDrawn="1"/>
        </p:nvCxnSpPr>
        <p:spPr>
          <a:xfrm>
            <a:off x="377686" y="601898"/>
            <a:ext cx="114366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92901FB-F844-EA40-A3DA-337CA24B845D}"/>
              </a:ext>
            </a:extLst>
          </p:cNvPr>
          <p:cNvSpPr txBox="1">
            <a:spLocks/>
          </p:cNvSpPr>
          <p:nvPr userDrawn="1"/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C62AD-1449-9143-8F26-15D729BEA7F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venir Medium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0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▶"/>
        <a:tabLst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8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C97BE-4483-194D-8EDA-16B2DAEC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059B4-8F6A-8441-A9ED-A15D558D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6" y="2147927"/>
            <a:ext cx="11436626" cy="410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▶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Click to add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3BDC-141E-B142-96C1-5A14C7E62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52005" y="317375"/>
            <a:ext cx="873670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68C873C8-3ADF-CC4D-9286-64FE31CA3028}" type="datetime1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61F4-6C5C-E841-B9AE-3032B35C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2575E-57D4-214A-83F5-B4E99A5079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14868" y="331663"/>
            <a:ext cx="2737922" cy="2350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38526D-790A-3C41-B2AA-2885049CE6E8}"/>
              </a:ext>
            </a:extLst>
          </p:cNvPr>
          <p:cNvCxnSpPr/>
          <p:nvPr userDrawn="1"/>
        </p:nvCxnSpPr>
        <p:spPr>
          <a:xfrm>
            <a:off x="377686" y="601898"/>
            <a:ext cx="114366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070284F-48B3-BE40-994A-76876D921724}"/>
              </a:ext>
            </a:extLst>
          </p:cNvPr>
          <p:cNvSpPr txBox="1">
            <a:spLocks/>
          </p:cNvSpPr>
          <p:nvPr userDrawn="1"/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C62AD-1449-9143-8F26-15D729BEA7F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Medium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▶"/>
        <a:tabLst/>
        <a:defRPr sz="2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4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0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563" y="597205"/>
            <a:ext cx="6717956" cy="3060442"/>
          </a:xfrm>
        </p:spPr>
        <p:txBody>
          <a:bodyPr>
            <a:normAutofit/>
          </a:bodyPr>
          <a:lstStyle/>
          <a:p>
            <a:pPr algn="l">
              <a:lnSpc>
                <a:spcPts val="6000"/>
              </a:lnSpc>
            </a:pPr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Financial Aid to Support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6563" y="3993225"/>
            <a:ext cx="7697511" cy="1416243"/>
          </a:xfrm>
        </p:spPr>
        <p:txBody>
          <a:bodyPr/>
          <a:lstStyle/>
          <a:p>
            <a:pPr algn="l"/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Providing Houston Community College students with access and affordability.</a:t>
            </a:r>
          </a:p>
          <a:p>
            <a:pPr algn="l"/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algn="l"/>
            <a:r>
              <a:rPr lang="en-US" sz="2000" dirty="0"/>
              <a:t>Presented by: 	Dr. JoEllen Price, Executive Director of FA</a:t>
            </a:r>
          </a:p>
          <a:p>
            <a:pPr algn="l"/>
            <a:r>
              <a:rPr lang="en-US" sz="2000" dirty="0"/>
              <a:t>		</a:t>
            </a:r>
            <a:r>
              <a:rPr lang="en-US" sz="2000" dirty="0" err="1"/>
              <a:t>Boni</a:t>
            </a:r>
            <a:r>
              <a:rPr lang="en-US" sz="2000" dirty="0"/>
              <a:t> Jacobs, Director of FA CS &amp; Processing</a:t>
            </a:r>
          </a:p>
          <a:p>
            <a:pPr algn="l"/>
            <a:r>
              <a:rPr lang="en-US" sz="2000" dirty="0"/>
              <a:t>		Bianca Matlock, Director of FA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381" y="2911951"/>
            <a:ext cx="2217683" cy="14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373" y="319968"/>
            <a:ext cx="7980218" cy="5891646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64,952 unique count FAFSA results (ISIRs) received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42,791 total recipients of financial aid funds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21,934 Pell recipients - $77,091,679 – Average $3,514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2,607 SEOG recipients - $1,627,213 – Average $624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9,203 Direct Student Loans - $52,903,179 – Average $5,748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2,622 Texas State Grants - $4,573,275 – Average $1,744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1,483 I</a:t>
            </a:r>
            <a:r>
              <a:rPr lang="en-US" sz="2000" dirty="0"/>
              <a:t>nstitutional &amp; Foundation - $1,759,120 – Average $1,186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930 Private Scholarships - $1,</a:t>
            </a:r>
            <a:r>
              <a:rPr lang="en-US" sz="2000" dirty="0"/>
              <a:t>502,687 – Average $1,615</a:t>
            </a:r>
            <a:endParaRPr lang="en-US" sz="1600" dirty="0"/>
          </a:p>
          <a:p>
            <a:pPr indent="0">
              <a:spcBef>
                <a:spcPts val="1200"/>
              </a:spcBef>
            </a:pPr>
            <a:r>
              <a:rPr lang="en-US" sz="2000" dirty="0"/>
              <a:t>Note: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Payment pause - Default Rate is currently at 0% - Normally at 13%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Total loans borrowed in 2019 was $73,479,884 (12,312 students) with an average of $5,968 per student - 28% reduction in total borrowing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6332-FFD8-2142-B083-69594781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78" y="-1"/>
            <a:ext cx="3200400" cy="6858001"/>
          </a:xfrm>
        </p:spPr>
        <p:txBody>
          <a:bodyPr/>
          <a:lstStyle/>
          <a:p>
            <a:r>
              <a:rPr lang="en-US" dirty="0"/>
              <a:t>2021-2022 Financial Aid Funds Distributed</a:t>
            </a:r>
          </a:p>
        </p:txBody>
      </p:sp>
    </p:spTree>
    <p:extLst>
      <p:ext uri="{BB962C8B-B14F-4D97-AF65-F5344CB8AC3E}">
        <p14:creationId xmlns:p14="http://schemas.microsoft.com/office/powerpoint/2010/main" val="620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6332-FFD8-2142-B083-69594781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3" y="-1"/>
            <a:ext cx="3435927" cy="6858001"/>
          </a:xfrm>
        </p:spPr>
        <p:txBody>
          <a:bodyPr/>
          <a:lstStyle/>
          <a:p>
            <a:r>
              <a:rPr lang="en-US" dirty="0"/>
              <a:t>What’s Next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FAFSA Simplification</a:t>
            </a:r>
            <a:br>
              <a:rPr lang="en-US" dirty="0"/>
            </a:br>
            <a:r>
              <a:rPr lang="en-US" dirty="0"/>
              <a:t>2024-2025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SAI Modeling Tool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F33C6-4A8D-CC97-AA73-0E860E15F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36" y="3104202"/>
            <a:ext cx="4053455" cy="251971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7B5FD0-1DE4-9396-B078-F3C506CA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568" y="113766"/>
            <a:ext cx="7730836" cy="284837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FA Delivery System Changes – FAFSA Simplification: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Begins 2024-2025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EFC replaced with SAI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FAFSA questions reduced – 108 to 36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Significant changes to Federal Methodology Formula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HCC students to benefit with greater Pell eligibility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856EA2-6354-BF42-38EB-E86DFC5B7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528" y="3104202"/>
            <a:ext cx="2598472" cy="34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696A7-F643-7F45-BCD7-6E5295DE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76DB6-5CBE-86D5-6145-2DB99FA1FDBD}"/>
              </a:ext>
            </a:extLst>
          </p:cNvPr>
          <p:cNvSpPr/>
          <p:nvPr/>
        </p:nvSpPr>
        <p:spPr>
          <a:xfrm>
            <a:off x="2349939" y="1512608"/>
            <a:ext cx="72635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</a:p>
          <a:p>
            <a:pPr algn="ctr"/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420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755" y="403095"/>
            <a:ext cx="7938654" cy="5891646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In-person at 12 difference locations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Walk-in or Schedule Appointment with a Financial Coach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Call Center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Zoom Lobby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Email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Resolution Center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Drop boxes for submitting documents after hours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Online Services 24/7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PeopleSoft Self-Service and Online Forms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Online Videos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Chatbot – Ask Sunshine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Website 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6332-FFD8-2142-B083-69594781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Contact</a:t>
            </a:r>
            <a:br>
              <a:rPr lang="en-US" dirty="0"/>
            </a:br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7734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074" y="403095"/>
            <a:ext cx="8302336" cy="5891646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44,213 students visited the financial aid office in-person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143,778 students received virtual services – Zoom Lobby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64,195 calls were answered from the financial aid call center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10,219 students emailed financial aid and response received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7,628 asked questions using the AI Chatbot</a:t>
            </a:r>
            <a:r>
              <a:rPr lang="en-US" sz="20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10,454 students watched short financial aid videos on website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721,720 hits on financial aid webpages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2,734 students were serviced at high schools/other events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286 students submitted online resolution center requests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37,779 students submitted online automated forms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6332-FFD8-2142-B083-69594781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05" y="-1"/>
            <a:ext cx="3200400" cy="6858001"/>
          </a:xfrm>
        </p:spPr>
        <p:txBody>
          <a:bodyPr/>
          <a:lstStyle/>
          <a:p>
            <a:r>
              <a:rPr lang="en-US" dirty="0"/>
              <a:t>Financial Aid Touchpoints 2022</a:t>
            </a:r>
          </a:p>
        </p:txBody>
      </p:sp>
    </p:spTree>
    <p:extLst>
      <p:ext uri="{BB962C8B-B14F-4D97-AF65-F5344CB8AC3E}">
        <p14:creationId xmlns:p14="http://schemas.microsoft.com/office/powerpoint/2010/main" val="24440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755" y="238457"/>
            <a:ext cx="7730836" cy="5891646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Centralized and Automated Processing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Robust communication plan for students and staff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Comprehensive cu</a:t>
            </a:r>
            <a:r>
              <a:rPr lang="en-US" sz="2000" dirty="0"/>
              <a:t>stomer service plan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Consistent communications, training and onboarding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Menu of options for students to express concerns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Year-round emergency fund – Sweep to the Rescue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Knowledgeable Financial Coaches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Automated student feedback system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Social media presence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Continuous improvement plans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Data driven decision making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Detailed policies and procedures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SAP Appeal Services and Options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6332-FFD8-2142-B083-69594781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HCC Financial Aid</a:t>
            </a:r>
            <a:br>
              <a:rPr lang="en-US" dirty="0"/>
            </a:br>
            <a:r>
              <a:rPr lang="en-US" dirty="0"/>
              <a:t>Operation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Putting students first</a:t>
            </a:r>
          </a:p>
        </p:txBody>
      </p:sp>
    </p:spTree>
    <p:extLst>
      <p:ext uri="{BB962C8B-B14F-4D97-AF65-F5344CB8AC3E}">
        <p14:creationId xmlns:p14="http://schemas.microsoft.com/office/powerpoint/2010/main" val="27436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755" y="403095"/>
            <a:ext cx="7938654" cy="5891646"/>
          </a:xfrm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Financial Literacy Services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Financial Literacy Group Events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Individual Counseling Sessions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Creating Budgets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Credit Score Awareness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Understanding Asset Accumulation and Net Worth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Money Management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Reduce Debt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Using Student Refunds Wisely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6332-FFD8-2142-B083-69594781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</a:t>
            </a:r>
            <a:br>
              <a:rPr lang="en-US" dirty="0"/>
            </a:br>
            <a:r>
              <a:rPr lang="en-US" dirty="0"/>
              <a:t>Coaches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EF2BB-3B8E-5A1D-16D4-4B59CBDA5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51" y="475832"/>
            <a:ext cx="3216433" cy="1991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066634-BC8C-AD60-10FE-106AC152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18" y="4114800"/>
            <a:ext cx="3173922" cy="19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755" y="319968"/>
            <a:ext cx="7730836" cy="589164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Qualifications: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Graduate High School in Spring and begin attending HCC in Fall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Texas Resident in HCC taxing district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Submit FAFSA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Complete required documents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Expected Family Contribution (EFC) less than $10,000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Enroll in 9 or more credits beginning in the fall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Commit to complete degree (AA, AS, AAT or AAS) within 3-5 years at HCC</a:t>
            </a:r>
          </a:p>
          <a:p>
            <a:pPr indent="0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Steps to Apply: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Review qualifications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Submit HCC Admissions Application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Submit FAFSA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Complete Eagle Promise Application and Commitment Form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6332-FFD8-2142-B083-69594781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Eagle Promise Program</a:t>
            </a:r>
          </a:p>
        </p:txBody>
      </p:sp>
    </p:spTree>
    <p:extLst>
      <p:ext uri="{BB962C8B-B14F-4D97-AF65-F5344CB8AC3E}">
        <p14:creationId xmlns:p14="http://schemas.microsoft.com/office/powerpoint/2010/main" val="21823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77" y="160020"/>
            <a:ext cx="11542155" cy="350520"/>
          </a:xfrm>
        </p:spPr>
        <p:txBody>
          <a:bodyPr anchor="t">
            <a:normAutofit fontScale="90000"/>
          </a:bodyPr>
          <a:lstStyle/>
          <a:p>
            <a:r>
              <a:rPr lang="en-US" sz="2400" spc="500" dirty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rPr>
              <a:t>Eagle Promise Program Outcomes – Persistence and Success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5E4CB-C133-8746-AC5E-6C572CF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55E1B-B7C8-83B7-0CD4-95B6F4B0F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27" y="3684586"/>
            <a:ext cx="6486306" cy="2643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88C0D-15DE-047C-2C73-04BD41D67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" y="510540"/>
            <a:ext cx="7823893" cy="31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755" y="319968"/>
            <a:ext cx="7730836" cy="589164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Qualifications: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Available to all enrolled students (ED expanded eligibility)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Priority given to Pell Eligible students (required by law)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Easy online application through self-service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Funds distributed quickly based on student preference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Direct refund or applied to billing account</a:t>
            </a:r>
          </a:p>
          <a:p>
            <a:pPr indent="0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Funds Distributed April 2020 through April 2023: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HCC Allocation 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$87,587,176 student portion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$136,651,881 institutional portion </a:t>
            </a:r>
          </a:p>
          <a:p>
            <a:pPr marL="11430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$105,886,475 in funds distributed to students </a:t>
            </a:r>
          </a:p>
          <a:p>
            <a:pPr marL="16002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$87,587,196 from student portion</a:t>
            </a:r>
          </a:p>
          <a:p>
            <a:pPr marL="1600200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$18,299,299 from institutional portion </a:t>
            </a: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Total unique count of students - 46,153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Average award per student over 3</a:t>
            </a:r>
            <a:r>
              <a:rPr lang="en-US" sz="2000" dirty="0"/>
              <a:t>-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year perio</a:t>
            </a:r>
            <a:r>
              <a:rPr lang="en-US" sz="2000" dirty="0"/>
              <a:t>d - $2,294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6332-FFD8-2142-B083-69594781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-1"/>
            <a:ext cx="3373582" cy="6858001"/>
          </a:xfrm>
        </p:spPr>
        <p:txBody>
          <a:bodyPr/>
          <a:lstStyle/>
          <a:p>
            <a:r>
              <a:rPr lang="en-US" dirty="0"/>
              <a:t>HEERF Emergency Aid Funding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HCC Allocated</a:t>
            </a:r>
            <a:br>
              <a:rPr lang="en-US" dirty="0"/>
            </a:br>
            <a:r>
              <a:rPr lang="en-US" dirty="0"/>
              <a:t>$224,239,057</a:t>
            </a:r>
          </a:p>
        </p:txBody>
      </p:sp>
    </p:spTree>
    <p:extLst>
      <p:ext uri="{BB962C8B-B14F-4D97-AF65-F5344CB8AC3E}">
        <p14:creationId xmlns:p14="http://schemas.microsoft.com/office/powerpoint/2010/main" val="25929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755" y="238457"/>
            <a:ext cx="7730836" cy="589164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Qualifications: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Texas resident for in-state tuition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File FAFSA - Eligible for federal Title IV Aid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Affected by COVID-19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Out of college for over 6 months as of 7/15/2021</a:t>
            </a:r>
          </a:p>
          <a:p>
            <a:pPr indent="0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Funds distributed 2021 - 2022: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Up to $2,500 per semester for tuition, fees and books/supplies</a:t>
            </a:r>
            <a:endParaRPr lang="en-US" sz="1600" dirty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Funds to students - $850,000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Total unique count of students - 442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Average award per student over </a:t>
            </a:r>
            <a:r>
              <a:rPr lang="en-US" sz="2000" dirty="0"/>
              <a:t>2-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year perio</a:t>
            </a:r>
            <a:r>
              <a:rPr lang="en-US" sz="2000" dirty="0"/>
              <a:t>d - $1,923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5F1A-CF22-7044-884A-9F98B43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D6332-FFD8-2142-B083-69594781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Reskilling Grant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HCC Awarded</a:t>
            </a:r>
            <a:br>
              <a:rPr lang="en-US" dirty="0"/>
            </a:br>
            <a:r>
              <a:rPr lang="en-US" dirty="0"/>
              <a:t>$850,000</a:t>
            </a:r>
          </a:p>
        </p:txBody>
      </p:sp>
    </p:spTree>
    <p:extLst>
      <p:ext uri="{BB962C8B-B14F-4D97-AF65-F5344CB8AC3E}">
        <p14:creationId xmlns:p14="http://schemas.microsoft.com/office/powerpoint/2010/main" val="8159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CC Colors">
      <a:dk1>
        <a:srgbClr val="000000"/>
      </a:dk1>
      <a:lt1>
        <a:srgbClr val="FFFFFF"/>
      </a:lt1>
      <a:dk2>
        <a:srgbClr val="555659"/>
      </a:dk2>
      <a:lt2>
        <a:srgbClr val="8A8A8D"/>
      </a:lt2>
      <a:accent1>
        <a:srgbClr val="FFB819"/>
      </a:accent1>
      <a:accent2>
        <a:srgbClr val="EF7622"/>
      </a:accent2>
      <a:accent3>
        <a:srgbClr val="D9272E"/>
      </a:accent3>
      <a:accent4>
        <a:srgbClr val="6CC049"/>
      </a:accent4>
      <a:accent5>
        <a:srgbClr val="0093C9"/>
      </a:accent5>
      <a:accent6>
        <a:srgbClr val="E56385"/>
      </a:accent6>
      <a:hlink>
        <a:srgbClr val="0075C9"/>
      </a:hlink>
      <a:folHlink>
        <a:srgbClr val="490D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>
          <a:lnSpc>
            <a:spcPts val="4300"/>
          </a:lnSpc>
          <a:defRPr sz="3600" dirty="0"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C-2022.powerpoint-template" id="{FA5A9C09-E34E-C245-A7C0-D5F4D3531F7C}" vid="{62989AFD-F599-B84D-9692-54BFBA9CD793}"/>
    </a:ext>
  </a:extLst>
</a:theme>
</file>

<file path=ppt/theme/theme2.xml><?xml version="1.0" encoding="utf-8"?>
<a:theme xmlns:a="http://schemas.openxmlformats.org/drawingml/2006/main" name="Top Bar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C-2022.powerpoint-template" id="{FA5A9C09-E34E-C245-A7C0-D5F4D3531F7C}" vid="{338132CE-374E-1144-8D78-75B4D0B08C45}"/>
    </a:ext>
  </a:extLst>
</a:theme>
</file>

<file path=ppt/theme/theme3.xml><?xml version="1.0" encoding="utf-8"?>
<a:theme xmlns:a="http://schemas.openxmlformats.org/drawingml/2006/main" name="Top Bar - Black">
  <a:themeElements>
    <a:clrScheme name="HCC Pall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819"/>
      </a:accent1>
      <a:accent2>
        <a:srgbClr val="D9272E"/>
      </a:accent2>
      <a:accent3>
        <a:srgbClr val="E56385"/>
      </a:accent3>
      <a:accent4>
        <a:srgbClr val="EF7622"/>
      </a:accent4>
      <a:accent5>
        <a:srgbClr val="6CC049"/>
      </a:accent5>
      <a:accent6>
        <a:srgbClr val="0093C9"/>
      </a:accent6>
      <a:hlink>
        <a:srgbClr val="0075C9"/>
      </a:hlink>
      <a:folHlink>
        <a:srgbClr val="490D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C-2022.powerpoint-template" id="{FA5A9C09-E34E-C245-A7C0-D5F4D3531F7C}" vid="{17CBF1D4-905A-C640-9DF0-EE43C28B05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EB1C7BEA83E4FA71A1AF87A106F32" ma:contentTypeVersion="14" ma:contentTypeDescription="Create a new document." ma:contentTypeScope="" ma:versionID="911b9f3249aa662bdb6035c7819e6330">
  <xsd:schema xmlns:xsd="http://www.w3.org/2001/XMLSchema" xmlns:xs="http://www.w3.org/2001/XMLSchema" xmlns:p="http://schemas.microsoft.com/office/2006/metadata/properties" xmlns:ns3="598317dd-b8f2-4e3e-ab92-6e8038045276" xmlns:ns4="56be9457-8be6-4df4-b022-dad7808d63ae" targetNamespace="http://schemas.microsoft.com/office/2006/metadata/properties" ma:root="true" ma:fieldsID="60159a3dade8eb54afd351ee5a15e6ce" ns3:_="" ns4:_="">
    <xsd:import namespace="598317dd-b8f2-4e3e-ab92-6e8038045276"/>
    <xsd:import namespace="56be9457-8be6-4df4-b022-dad7808d63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317dd-b8f2-4e3e-ab92-6e80380452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e9457-8be6-4df4-b022-dad7808d63a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1AD494-AF10-45B7-8549-C5657869CF74}">
  <ds:schemaRefs>
    <ds:schemaRef ds:uri="598317dd-b8f2-4e3e-ab92-6e8038045276"/>
    <ds:schemaRef ds:uri="56be9457-8be6-4df4-b022-dad7808d63ae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D9F229C-621B-4CC1-9C65-F51C66A54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8317dd-b8f2-4e3e-ab92-6e8038045276"/>
    <ds:schemaRef ds:uri="56be9457-8be6-4df4-b022-dad7808d6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C38AE-556C-4210-8298-10375FBA2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HCC-Powerpoint-Template</Template>
  <TotalTime>331</TotalTime>
  <Words>755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Avenir Book</vt:lpstr>
      <vt:lpstr>Avenir Heavy</vt:lpstr>
      <vt:lpstr>Avenir Medium</vt:lpstr>
      <vt:lpstr>Calibri</vt:lpstr>
      <vt:lpstr>Gotham Black</vt:lpstr>
      <vt:lpstr>LucidaGrande</vt:lpstr>
      <vt:lpstr>Office Theme</vt:lpstr>
      <vt:lpstr>Top Bar - White</vt:lpstr>
      <vt:lpstr>Top Bar - Black</vt:lpstr>
      <vt:lpstr>Financial Aid to Support Students</vt:lpstr>
      <vt:lpstr>Financial Aid Contact Services</vt:lpstr>
      <vt:lpstr>Financial Aid Touchpoints 2022</vt:lpstr>
      <vt:lpstr>HCC Financial Aid Operation   Putting students first</vt:lpstr>
      <vt:lpstr>Financial Coaches</vt:lpstr>
      <vt:lpstr>Eagle Promise Program</vt:lpstr>
      <vt:lpstr>Eagle Promise Program Outcomes – Persistence and Success </vt:lpstr>
      <vt:lpstr>HEERF Emergency Aid Funding  HCC Allocated $224,239,057</vt:lpstr>
      <vt:lpstr>TEXAS Reskilling Grant  HCC Awarded $850,000</vt:lpstr>
      <vt:lpstr>2021-2022 Financial Aid Funds Distributed</vt:lpstr>
      <vt:lpstr>What’s Next  FAFSA Simplification 2024-2025  SAI Modeling Tool</vt:lpstr>
      <vt:lpstr>PowerPoint Presentation</vt:lpstr>
    </vt:vector>
  </TitlesOfParts>
  <Company>HCCS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here.</dc:title>
  <dc:creator>misha.turner</dc:creator>
  <cp:lastModifiedBy>JoEllen Price</cp:lastModifiedBy>
  <cp:revision>10</cp:revision>
  <dcterms:created xsi:type="dcterms:W3CDTF">2022-09-16T22:47:32Z</dcterms:created>
  <dcterms:modified xsi:type="dcterms:W3CDTF">2023-04-17T17:01:26Z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0x0101000FEEB1C7BEA83E4FA71A1AF87A106F32</vt:lpwstr>
  </property>
</Properties>
</file>